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39020-9EB1-4C44-B1E5-05F22A061C55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B3DB2-56B4-40A6-8279-25B3654A4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40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book is about a true story of the author Jeanne and her family.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book demonstrates the reasons that led to Jeanne and her family to live in camp </a:t>
            </a:r>
            <a:r>
              <a:rPr lang="en-US" sz="12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Manzanar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author describes how </a:t>
            </a:r>
            <a:r>
              <a:rPr lang="en-US" sz="12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Manzanar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changed her life for three years.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Hence, the author explains her experiences as a Japanese-American during and after the World War II.                                                                                                           </a:t>
            </a:r>
            <a:endParaRPr lang="en-US" sz="1200" b="1" i="1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B3DB2-56B4-40A6-8279-25B3654A48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65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Jeanne in 1934 at Inglewood, California, hence, she is a Japanese-American.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seven years old, she and her family were captured and transferred </a:t>
            </a:r>
          </a:p>
          <a:p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 a concentration camp </a:t>
            </a:r>
            <a:r>
              <a:rPr lang="en-US" sz="12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Manzanar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happened during the WWII because they were from a Japanese descent.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three years, they were released and they went back to Southern California</a:t>
            </a:r>
            <a:r>
              <a:rPr lang="en-US" sz="1200" b="1" i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="1" i="1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attended the University of San Jose where she studied Bachelor of Arts.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book is about her experience as a prisoner in a concentration camp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12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Manzanar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during the WWII.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shares her psychological, economic and physical effects faced during and after WWII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B3DB2-56B4-40A6-8279-25B3654A48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0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book is about how the Japanese-Americans were treated during the WWII.</a:t>
            </a:r>
            <a:r>
              <a:rPr lang="en-US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author, Jeanne experienced injustice and racial discrimination almost all her life.</a:t>
            </a:r>
            <a:r>
              <a:rPr lang="en-US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started when she was 7 years old when they were captured and put into a camp called </a:t>
            </a:r>
            <a:r>
              <a:rPr lang="en-US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Manzanar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because they were believed to be Japanese spies who would destroy America.</a:t>
            </a:r>
            <a:r>
              <a:rPr lang="en-US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spent 3 years in the camp as prisoners who were mistreated and discriminated against.</a:t>
            </a:r>
            <a:r>
              <a:rPr lang="en-US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they were released, she suffered shame because of the racial suffering to her and her family</a:t>
            </a:r>
          </a:p>
          <a:p>
            <a:endParaRPr lang="en-US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B3DB2-56B4-40A6-8279-25B3654A48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64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story is also about her father who was arrested and detained in North Dakota for nine months.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his return home, he became a broken man due to the torture he experienced.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Jeanne explained negative change in his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father.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Everything in Jeanne's family changes after they were brought to </a:t>
            </a:r>
            <a:r>
              <a:rPr lang="en-US" sz="12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Manzanar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Jeanne’s father, KO became abusive to his children and wife.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Everybody depended on the mother for daily needs due to KO’s failure.</a:t>
            </a:r>
            <a:r>
              <a:rPr lang="en-US" sz="1200" baseline="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Also, due to racial discrimination, their life at the camp was miserable with no privacy.</a:t>
            </a: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B3DB2-56B4-40A6-8279-25B3654A48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764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WWII ended, Jeanne thought that things would go back to normal.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so because of the bombing that happened in Hiroshima, and ended the war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the racism against the Japanese-Americans was same when she returned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society.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(Houston p. 127).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Jeanne decided to join high school where more individuals continued to discriminate against her.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she grew older,  she had psychological issues about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Manzanar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167).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end, she was grateful for the lessons and experiences she had at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Manzanar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since it changed her worldview and identity. 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B3DB2-56B4-40A6-8279-25B3654A48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93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book emphasizes on racial discrimination during and after WWII against the Japanese-Americans.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author does a great job of achieving her thesis about racial discrimination and injustice.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also provides the negative effects people go through due to injustice as shown through her KO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author captures the emotions of readers through sharing her hard experiences at the camp.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should read this book because it explains how life was for the Japanese-Americans during and after the WWII.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also shows how racism and injustice has affected the lives of diverse individuals in America.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B3DB2-56B4-40A6-8279-25B3654A48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25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46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3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684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450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58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14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945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09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5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8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8727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99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9998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83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2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65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43855-0765-48C2-977B-3DEE8D68A76C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1DBBC8F-B5F7-4081-B33C-9F0AEC2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4D49D18-1B12-4D31-B24A-91A6F4619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1235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07812C2-EFC0-4F2D-A3D5-0CC5F5B40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56360"/>
            <a:ext cx="12192000" cy="5501639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Farewell to Manzanar</a:t>
            </a: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Jeanne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Wakatsuki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Houston &amp; James, D. Houston</a:t>
            </a: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Historical Memoir</a:t>
            </a:r>
          </a:p>
          <a:p>
            <a:pPr algn="ctr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Instructor’s Name</a:t>
            </a: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Number</a:t>
            </a: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 </a:t>
            </a:r>
          </a:p>
        </p:txBody>
      </p:sp>
    </p:spTree>
    <p:extLst>
      <p:ext uri="{BB962C8B-B14F-4D97-AF65-F5344CB8AC3E}">
        <p14:creationId xmlns:p14="http://schemas.microsoft.com/office/powerpoint/2010/main" val="1338369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A9F512-ECB1-472F-9AAC-FF1E1F3D1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76F3FB-6C12-47D1-895C-811EFB86F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54480"/>
            <a:ext cx="12192000" cy="5303519"/>
          </a:xfrm>
        </p:spPr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book is about a true story of the author Jeanne and her family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book demonstrates the reasons that led to Jeanne and her family to live in </a:t>
            </a:r>
            <a:r>
              <a:rPr lang="en-US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camp 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Manzanar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author describes how Manzanar changed her life for three years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Hence, the author explains her experiences as a Japanese-American during </a:t>
            </a:r>
            <a:r>
              <a:rPr lang="en-US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 marL="0" indent="0">
              <a:buNone/>
            </a:pPr>
            <a:r>
              <a:rPr lang="en-US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after the World War II                                                                                                            </a:t>
            </a:r>
            <a:r>
              <a:rPr lang="en-US" sz="18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Fig: 1 </a:t>
            </a:r>
          </a:p>
          <a:p>
            <a:pPr marL="0" indent="0">
              <a:buNone/>
            </a:pPr>
            <a:r>
              <a:rPr lang="en-US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02FB93E-612E-43C0-9E0F-87662DE3F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2120" y="1554480"/>
            <a:ext cx="2286000" cy="311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10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747B12-26E6-4EAE-A567-D56A36501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Author’s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CC50C5-6E26-49F6-A442-D05087F4C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12192000" cy="5257799"/>
          </a:xfrm>
        </p:spPr>
        <p:txBody>
          <a:bodyPr>
            <a:norm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Jeanne in 1934 at Inglewood, California, hence, she is a Japanese-American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 seven years old, she and her family were captured and transferred </a:t>
            </a:r>
          </a:p>
          <a:p>
            <a:pPr marL="0" indent="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into a concentration camp Manzanar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happened during the WWII because they were from a Japanese descent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After three years, they were released and they went back to Southern </a:t>
            </a:r>
          </a:p>
          <a:p>
            <a:pPr marL="0" indent="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California                                                                                                                                                             </a:t>
            </a:r>
            <a:r>
              <a:rPr lang="en-US" sz="18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 2: Jeanne  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She attended the University of San Jose where she studied Bachelor of Arts                              </a:t>
            </a:r>
            <a:r>
              <a:rPr lang="en-US" sz="18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Wakastuki Houston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book is about her experience as a prisoner in a concentration camp</a:t>
            </a:r>
            <a:endParaRPr lang="en-US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 Manzanar during the WWII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She shares her psychological, economic and physical effects faced during and after WWII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AE905B8-5A7D-4C6C-B69F-779BF5BD5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6716" y="1819024"/>
            <a:ext cx="2438399" cy="214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79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1CCB3E5-2DBB-4B66-9E84-AAEA15A18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6955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32FEA13-2B1F-4782-9AB6-D4D03B7FC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1640"/>
            <a:ext cx="12192000" cy="5166359"/>
          </a:xfrm>
        </p:spPr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book is about how the Japanese-Americans were treated during the WWII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author, Jeanne experienced injustice and racial discrimination almost all her life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started when she was 7 years old when they were captured and put into a camp called Manzanar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is because they were believed to be Japanese spies who would destroy America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They spent 3 years in the camp as prisoners who were mistreated and discriminated against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After they were released, she suffered shame because of the racial suffering to her and her family</a:t>
            </a:r>
          </a:p>
          <a:p>
            <a:pPr marL="0" indent="0">
              <a:buNone/>
            </a:pPr>
            <a:endParaRPr 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373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083DD3-EAFB-401A-9496-9FA548132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2675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27348B-7342-41D7-BCC1-CC50ED9CA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52600"/>
            <a:ext cx="12192000" cy="5105399"/>
          </a:xfrm>
        </p:spPr>
        <p:txBody>
          <a:bodyPr/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story is also about her father who was arrested and detained in North Dakota for nine months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his return home, he became a broken man due to the torture he experienced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Jeanne explained negative change in his father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Everything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Jeanne's family changes after they were brought to Manzanar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Jeanne’s father, KO became abusive to his children and wife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Everybody depended on the mother for daily needs due to KO’s failure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Also, due to racial discrimination, their life at the camp was miserable with no privacy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081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6F9D72-4E23-4E2B-BA1A-E688F0D74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8E7571-23FA-407B-A1A4-24E514A3C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0688"/>
            <a:ext cx="12192000" cy="5167311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WWII ended, Jeanne thought that things would go back to normal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so because of the bombing that happened in Hiroshima, and ended the war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the racism against the Japanese-Americans was same when she returned to society </a:t>
            </a: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Jeanne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decided to join high school where more individuals continued to discriminate against her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she grew older,  she had psychological issues about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Manzanar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167)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end, she was grateful for the lessons and experiences she had at Manzanar since it changed her worldview and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identity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227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44339A-A1D4-43FF-AFBD-DA6E4622D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915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5CF017-7F81-4903-BC98-7C659AC6A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30680"/>
            <a:ext cx="12192000" cy="5227319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book emphasizes on racial discrimination during and after WWII against the Japanese-Americans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author does a great job of achieving her thesis about racial discrimination and injustice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also provides the negative effects people go through due to injustice as shown through her KO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author captures the emotions of readers through sharing her hard experiences at the camp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should read this book because it explains how life was for the Japanese-Americans during and after the WWII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also shows how racism and injustice has affected the lives of diverse individuals in America</a:t>
            </a:r>
          </a:p>
        </p:txBody>
      </p:sp>
    </p:spTree>
    <p:extLst>
      <p:ext uri="{BB962C8B-B14F-4D97-AF65-F5344CB8AC3E}">
        <p14:creationId xmlns:p14="http://schemas.microsoft.com/office/powerpoint/2010/main" val="2954942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4FF847-3FCA-45C3-99C3-139A75B14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461DBB8-B181-49BD-8838-F36BAD09F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93520"/>
            <a:ext cx="12192000" cy="53644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Houston, Jeanne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Wakatsuki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D. James. "Houston. 1973. Farewell to Manzanar."</a:t>
            </a:r>
          </a:p>
        </p:txBody>
      </p:sp>
    </p:spTree>
    <p:extLst>
      <p:ext uri="{BB962C8B-B14F-4D97-AF65-F5344CB8AC3E}">
        <p14:creationId xmlns:p14="http://schemas.microsoft.com/office/powerpoint/2010/main" val="38627207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298</TotalTime>
  <Words>1181</Words>
  <Application>Microsoft Office PowerPoint</Application>
  <PresentationFormat>Widescreen</PresentationFormat>
  <Paragraphs>86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Book Analysis</vt:lpstr>
      <vt:lpstr>Introduction </vt:lpstr>
      <vt:lpstr>Author’s Information</vt:lpstr>
      <vt:lpstr>Book Analysis</vt:lpstr>
      <vt:lpstr>Book Analysis</vt:lpstr>
      <vt:lpstr>Book Analysis</vt:lpstr>
      <vt:lpstr>Conclusion </vt:lpstr>
      <vt:lpstr>Reference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mercykamau597@gmail.com</dc:creator>
  <cp:lastModifiedBy>LAPTOP</cp:lastModifiedBy>
  <cp:revision>20</cp:revision>
  <dcterms:created xsi:type="dcterms:W3CDTF">2020-10-14T08:14:14Z</dcterms:created>
  <dcterms:modified xsi:type="dcterms:W3CDTF">2020-10-14T13:59:20Z</dcterms:modified>
</cp:coreProperties>
</file>